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4"/>
  </p:notesMasterIdLst>
  <p:sldIdLst>
    <p:sldId id="271" r:id="rId2"/>
    <p:sldId id="272" r:id="rId3"/>
    <p:sldId id="274" r:id="rId4"/>
    <p:sldId id="273" r:id="rId5"/>
    <p:sldId id="275" r:id="rId6"/>
    <p:sldId id="276" r:id="rId7"/>
    <p:sldId id="277" r:id="rId8"/>
    <p:sldId id="278" r:id="rId9"/>
    <p:sldId id="279" r:id="rId10"/>
    <p:sldId id="280" r:id="rId11"/>
    <p:sldId id="282" r:id="rId12"/>
    <p:sldId id="266" r:id="rId13"/>
  </p:sldIdLst>
  <p:sldSz cx="18288000" cy="10287000"/>
  <p:notesSz cx="10287000" cy="18288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edium" panose="02000000000000000000" pitchFamily="2" charset="0"/>
      <p:regular r:id="rId19"/>
      <p:italic r:id="rId20"/>
    </p:embeddedFont>
    <p:embeddedFont>
      <p:font typeface="Urbanist" panose="020B0A04040200000203" pitchFamily="34" charset="77"/>
      <p:regular r:id="rId21"/>
      <p:bold r:id="rId22"/>
      <p:italic r:id="rId23"/>
      <p:boldItalic r:id="rId24"/>
    </p:embeddedFont>
    <p:embeddedFont>
      <p:font typeface="Urbanist Black" panose="020B0A04040200000203" pitchFamily="34" charset="77"/>
      <p:bold r:id="rId25"/>
      <p:italic r:id="rId26"/>
      <p:boldItalic r:id="rId27"/>
    </p:embeddedFont>
    <p:embeddedFont>
      <p:font typeface="Urbanist Medium" panose="020B0A04040200000203" pitchFamily="34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9" autoAdjust="0"/>
    <p:restoredTop sz="94660"/>
  </p:normalViewPr>
  <p:slideViewPr>
    <p:cSldViewPr snapToGrid="0">
      <p:cViewPr>
        <p:scale>
          <a:sx n="69" d="100"/>
          <a:sy n="69" d="100"/>
        </p:scale>
        <p:origin x="2872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405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C41E8822-28B1-683E-CC1D-D41589922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1D8A1251-D896-D9DC-2E13-88F87E09E3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9A4FF2E7-4156-80ED-D59F-CF905C3D8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9BBDD701-22EF-4C98-CD17-0A61947997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189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8A70042-5722-AD2F-1F1E-99473781A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C528D3B6-EBEF-3236-E372-A1D6D9A3F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07864EA7-13A3-C9C2-A75F-64FB9DAAE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CCCA9CC4-0A56-772B-644E-C99AC604F1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1926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001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AD520276-06A6-7751-9C0A-E4AD603B4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BB890181-7362-98DF-19F9-CE78B1ABDB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6C915750-3A78-B616-46F9-1385DA3296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E5CD07D7-3663-2388-AB48-C24F3C7EDB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54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F643A70-24FF-94A3-2CE2-75EF211DA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27869C30-D23E-9EA9-E66E-A5FD58B66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6B40DCA5-A7A0-2750-2EE0-E5239CDF2E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D2A0F13A-394F-F0F1-CB60-434CA66BAD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940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27C20AC-6504-DA85-D3A4-6079B4701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D3779775-B040-5C76-F3E4-9FE36C19E3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AF35ECB1-B505-E331-9596-0ACD4C273C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EBC6224B-06FD-15B1-41A3-B4FD523F18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9557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3E073F21-0346-982D-0095-386AA02D4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17CAF96D-8C40-8BFD-4FD1-3E376E5A5A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93AE4398-3595-ADA2-4D55-A00EA6B094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226B4C24-D1AC-1BF4-18AA-E8C027B136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4330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A33BBE5-4B75-7794-68D0-47647D284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4B0DE321-7747-053B-303E-3DB80DC47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FF7E3CD4-C9C7-D9CB-94D4-DB63071500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6D73E3E5-9E61-AE7C-93C9-80288FD2EA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0275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8E65FB6D-2D5E-8401-4199-8AF9FE563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300CC9B7-CF0B-A68B-1610-17E622C8A8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731C4C52-B6CA-060B-523A-7EAA2A305D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03817C60-35EE-B4ED-1B8B-A30DAEF25B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9489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03F590C2-37C1-E224-2300-C27BC1BA0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8077F9FB-1016-8A3B-3FEF-02B5D4B698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D8233C43-66BA-66E9-B2CD-DB6CAE0879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BCD57052-F021-5EAC-109C-D26AE88FDD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292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88012E5C-A7EB-416A-413D-4857433E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>
            <a:extLst>
              <a:ext uri="{FF2B5EF4-FFF2-40B4-BE49-F238E27FC236}">
                <a16:creationId xmlns:a16="http://schemas.microsoft.com/office/drawing/2014/main" id="{7D8E7D6B-4859-8CA5-28C7-1D98833E88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8A6EC728-115B-F2A4-543C-0AA0300B80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F1C3102E-3BC8-9FAE-1D50-FDE1B457A2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918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hyperlink" Target="https://www.opengeodata.nrw.de/produkte/geobasis/lusat/akt/dop/dop_jp2_f10/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46067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/>
          <p:cNvSpPr/>
          <p:nvPr/>
        </p:nvSpPr>
        <p:spPr>
          <a:xfrm>
            <a:off x="15640050" y="8067674"/>
            <a:ext cx="2381250" cy="110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 Orthophoto 10cm/Pixel (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Opengeodata.nrw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Aerial view of a village&#10;&#10;Description automatically generated">
            <a:extLst>
              <a:ext uri="{FF2B5EF4-FFF2-40B4-BE49-F238E27FC236}">
                <a16:creationId xmlns:a16="http://schemas.microsoft.com/office/drawing/2014/main" id="{6A7D0739-8CB4-087D-0E0E-C22BFA74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595" y="277056"/>
            <a:ext cx="9672809" cy="973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3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7632D75A-7E52-DDBB-E099-1D4B85060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AC784820-43F3-E0C8-C765-546BE9BAF0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1408C85B-75D3-4C24-08CD-28DCA1ABCC54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Abb.10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Eingaben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Vector Classifier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5E96400-C0D0-37FF-E3DA-E9967E83F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825" y="521258"/>
            <a:ext cx="10306350" cy="924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81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8337645D-431A-64D0-B5AE-BB8AB9FFF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E6AA322F-3CF6-EDED-B704-951FE5441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10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C5DD55CF-6E1B-0F42-6C06-FDA21313F10A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Abb.11 Finale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Klassifizierung</a:t>
            </a:r>
            <a:endParaRPr lang="en-US"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86B7F-85F2-7EE9-7620-31F056E4EC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41659" y="139226"/>
            <a:ext cx="10804682" cy="10008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B55F5-86BD-EB45-80AB-5E20B7AFFF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642"/>
          <a:stretch/>
        </p:blipFill>
        <p:spPr>
          <a:xfrm>
            <a:off x="13807038" y="3298378"/>
            <a:ext cx="4376187" cy="23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9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201255"/>
            <a:ext cx="99799" cy="229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2750" y="7058025"/>
            <a:ext cx="8572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5611475" y="7905750"/>
            <a:ext cx="19050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50" y="4123944"/>
            <a:ext cx="15201900" cy="255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 1: Orthophoto 10cm/Pixel </a:t>
            </a:r>
            <a:r>
              <a:rPr lang="en-US" sz="2250" dirty="0">
                <a:solidFill>
                  <a:schemeClr val="bg1"/>
                </a:solidFill>
                <a:latin typeface="Urbanist Medium"/>
                <a:ea typeface="Urbanist Medium"/>
                <a:cs typeface="Urbanist Medium"/>
                <a:sym typeface="Urbanist Medium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https://www.opengeodata.nrw.de/produkte/geobasis/lusat/akt/dop/dop_jp2_f10/</a:t>
            </a:r>
            <a:r>
              <a:rPr lang="en-US" sz="2250" dirty="0">
                <a:solidFill>
                  <a:schemeClr val="bg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endParaRPr lang="en-US" sz="22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0801350" y="7058025"/>
            <a:ext cx="4410075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"/>
              <a:buFont typeface="Urbanist Medium"/>
              <a:buNone/>
            </a:pPr>
            <a:r>
              <a:rPr lang="en-US" sz="1650" b="0" i="0" u="none" strike="noStrike" cap="none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„Die Versprechen der digitalen Bildung̶̶̶̶̶̶̶ quo vadis, Hochschullehre?” von Markus Deimann.Dieses Werk und dessen Inhalte sind̶̶̶̶̶̶̶ sofern nicht anders angegeben̶̶̶̶̶̶̶ lizenziert unter CC BY-SA 4.0. Ausgenommen ausder Lizenz sind die verwendeten Logos.</a:t>
            </a:r>
            <a:endParaRPr sz="1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16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AEC1085E-BAD2-A551-F7FF-B64166217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934070DF-C2C6-1B86-97F0-43D83DCF88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10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8181614A-4194-1280-DBA6-286FFC3A8B71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Trainingspunkte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095EF-2AB9-CFCC-CA98-43EDCE65E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08162" y="277056"/>
            <a:ext cx="9671674" cy="9732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137FB-BE9D-AE99-2EA6-B07F4AE5A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8221" y="2866768"/>
            <a:ext cx="3258494" cy="27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93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9F391400-12F9-512F-8EA0-071848A93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C26696A-078D-B0F1-6557-615AA4600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306" b="-1"/>
          <a:stretch/>
        </p:blipFill>
        <p:spPr>
          <a:xfrm>
            <a:off x="9598162" y="431271"/>
            <a:ext cx="7757509" cy="802625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7A235A3-F811-E57D-6803-05D5CC716A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32334"/>
          <a:stretch/>
        </p:blipFill>
        <p:spPr>
          <a:xfrm>
            <a:off x="1038531" y="425262"/>
            <a:ext cx="7852810" cy="7918886"/>
          </a:xfrm>
          <a:prstGeom prst="rect">
            <a:avLst/>
          </a:prstGeom>
        </p:spPr>
      </p:pic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7AA2E5E4-0C90-2C2C-5CC1-CB2BA4E2FC1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30500" y="7905750"/>
            <a:ext cx="2857500" cy="110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99C36FD5-5B2B-08B8-B264-F9AFB875E7F0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Eingaben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Segmentierung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18856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CD284F93-D87F-613A-D60E-E2215D35F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E43A710C-71FA-99B7-4B3F-D996960C67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10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E1B6FF88-C076-9056-3D51-5D0F980FD95B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Abb.4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Segmentierung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36EC0-8227-3573-BC4A-79AE8874A5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6181" y="744110"/>
            <a:ext cx="10855638" cy="879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5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F1A042BA-858E-4BC3-6338-EDC82C1A3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41E4AE91-696A-7ECD-E570-8F35DBEDA5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10109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DD9358EF-863B-7527-6817-5353C12BB5F0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Eingaben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Zonale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Statistik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AE87791-2382-10E4-4AA5-CB6E9FAD4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1106" y="580754"/>
            <a:ext cx="10034494" cy="855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1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BE455FCF-70CD-4C10-7FFF-B8F01A0A3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EB9645B-5C09-C181-0FAD-EAD4B23DE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84" y="1461973"/>
            <a:ext cx="14311631" cy="7363054"/>
          </a:xfrm>
          <a:prstGeom prst="rect">
            <a:avLst/>
          </a:prstGeom>
        </p:spPr>
      </p:pic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A9E8DA8E-9DEC-72F5-2363-1FB7311653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500" y="7905750"/>
            <a:ext cx="2857500" cy="148971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42AB9EA2-BA7B-747A-FA8F-18C66092C9C2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Abb.6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Attributtabelle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Zonale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Statistik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374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0C0DD2C6-FC62-DB78-8A62-709E06FA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F4B23750-8B10-54E7-DBE0-DE66977AC8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F58A19E0-3518-C9F6-0CBC-D6F09FD19F1C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Abb.7 Join Attributes by Location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E4FC8DA-4CE8-07CA-E37C-F4511FB9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259" y="498318"/>
            <a:ext cx="9783482" cy="92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3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82329C8B-1E78-FED5-B0BB-2BB852FBD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CCE89CA3-1E44-3AA5-1E7B-72E20F042A5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43897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6DAC0654-232F-3B4C-FD58-E9FCFCF9AEEE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Abb.8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Zusammengeführte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Segmentierung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25FE6-A484-CA27-33F6-7C8D9C73AA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35652" y="277056"/>
            <a:ext cx="9641068" cy="9732888"/>
          </a:xfrm>
          <a:prstGeom prst="rect">
            <a:avLst/>
          </a:prstGeom>
        </p:spPr>
      </p:pic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A818550A-CBB3-71F6-C205-C7F59F2D268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15" r="4839"/>
          <a:stretch/>
        </p:blipFill>
        <p:spPr>
          <a:xfrm>
            <a:off x="13273548" y="2194560"/>
            <a:ext cx="4747752" cy="257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8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07FFF2F5-F17E-AD57-FE97-FDFA24BFA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6" descr="preencoded.png">
            <a:extLst>
              <a:ext uri="{FF2B5EF4-FFF2-40B4-BE49-F238E27FC236}">
                <a16:creationId xmlns:a16="http://schemas.microsoft.com/office/drawing/2014/main" id="{E7A1AE27-8915-F418-0A3B-8737E3AC45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500" y="7905750"/>
            <a:ext cx="28575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6">
            <a:extLst>
              <a:ext uri="{FF2B5EF4-FFF2-40B4-BE49-F238E27FC236}">
                <a16:creationId xmlns:a16="http://schemas.microsoft.com/office/drawing/2014/main" id="{0A6CB096-6F4C-8F2F-5F59-4FB83D749D5A}"/>
              </a:ext>
            </a:extLst>
          </p:cNvPr>
          <p:cNvSpPr/>
          <p:nvPr/>
        </p:nvSpPr>
        <p:spPr>
          <a:xfrm>
            <a:off x="15640050" y="8067675"/>
            <a:ext cx="2381250" cy="93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Abb.9 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Eingaben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Train Vector Classifier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FDA2E8-FA11-7F52-BB1B-32F404DA6E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801"/>
          <a:stretch/>
        </p:blipFill>
        <p:spPr>
          <a:xfrm>
            <a:off x="9361092" y="809543"/>
            <a:ext cx="8371160" cy="6968573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B6DAEA0-03AC-6BD3-E2B0-A3062F9324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528"/>
          <a:stretch/>
        </p:blipFill>
        <p:spPr>
          <a:xfrm>
            <a:off x="589504" y="697801"/>
            <a:ext cx="8337406" cy="718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0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159</Words>
  <Application>Microsoft Macintosh PowerPoint</Application>
  <PresentationFormat>Custom</PresentationFormat>
  <Paragraphs>28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Roboto Medium</vt:lpstr>
      <vt:lpstr>Calibri</vt:lpstr>
      <vt:lpstr>Urbanist</vt:lpstr>
      <vt:lpstr>Roboto</vt:lpstr>
      <vt:lpstr>Urbanist Black</vt:lpstr>
      <vt:lpstr>Urbanist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Lucas</dc:creator>
  <cp:lastModifiedBy>Fabian Przybylak</cp:lastModifiedBy>
  <cp:revision>14</cp:revision>
  <dcterms:modified xsi:type="dcterms:W3CDTF">2024-10-02T12:11:39Z</dcterms:modified>
</cp:coreProperties>
</file>